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7" r:id="rId3"/>
    <p:sldId id="447" r:id="rId5"/>
    <p:sldId id="448" r:id="rId6"/>
    <p:sldId id="575" r:id="rId7"/>
    <p:sldId id="576" r:id="rId8"/>
    <p:sldId id="577" r:id="rId9"/>
    <p:sldId id="578" r:id="rId10"/>
    <p:sldId id="579" r:id="rId11"/>
    <p:sldId id="580" r:id="rId12"/>
    <p:sldId id="610" r:id="rId13"/>
    <p:sldId id="581" r:id="rId14"/>
    <p:sldId id="582" r:id="rId15"/>
    <p:sldId id="583" r:id="rId16"/>
    <p:sldId id="584" r:id="rId17"/>
    <p:sldId id="585" r:id="rId18"/>
    <p:sldId id="586" r:id="rId19"/>
    <p:sldId id="587" r:id="rId20"/>
    <p:sldId id="588" r:id="rId21"/>
    <p:sldId id="589" r:id="rId22"/>
    <p:sldId id="590" r:id="rId23"/>
    <p:sldId id="591" r:id="rId24"/>
    <p:sldId id="592" r:id="rId25"/>
    <p:sldId id="593" r:id="rId26"/>
    <p:sldId id="594" r:id="rId27"/>
    <p:sldId id="595" r:id="rId28"/>
    <p:sldId id="596" r:id="rId29"/>
    <p:sldId id="611" r:id="rId30"/>
    <p:sldId id="597" r:id="rId31"/>
    <p:sldId id="598" r:id="rId32"/>
    <p:sldId id="599" r:id="rId33"/>
    <p:sldId id="600" r:id="rId34"/>
    <p:sldId id="601" r:id="rId35"/>
    <p:sldId id="602" r:id="rId36"/>
    <p:sldId id="603" r:id="rId37"/>
    <p:sldId id="604" r:id="rId38"/>
    <p:sldId id="605" r:id="rId39"/>
    <p:sldId id="606" r:id="rId40"/>
    <p:sldId id="607" r:id="rId41"/>
    <p:sldId id="612" r:id="rId42"/>
    <p:sldId id="608" r:id="rId43"/>
    <p:sldId id="609" r:id="rId44"/>
  </p:sldIdLst>
  <p:sldSz cx="12192000" cy="6858000"/>
  <p:notesSz cx="6858000" cy="9144000"/>
  <p:custDataLst>
    <p:tags r:id="rId48"/>
  </p:custDataLst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48" userDrawn="1">
          <p15:clr>
            <a:srgbClr val="A4A3A4"/>
          </p15:clr>
        </p15:guide>
        <p15:guide id="2" pos="386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F5FC"/>
    <a:srgbClr val="00ADED"/>
    <a:srgbClr val="DB25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181"/>
    <p:restoredTop sz="94660"/>
  </p:normalViewPr>
  <p:slideViewPr>
    <p:cSldViewPr showGuides="1">
      <p:cViewPr varScale="1">
        <p:scale>
          <a:sx n="74" d="100"/>
          <a:sy n="74" d="100"/>
        </p:scale>
        <p:origin x="84" y="774"/>
      </p:cViewPr>
      <p:guideLst>
        <p:guide orient="horz" pos="2348"/>
        <p:guide pos="386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8" Type="http://schemas.openxmlformats.org/officeDocument/2006/relationships/tags" Target="tags/tag80.xml"/><Relationship Id="rId47" Type="http://schemas.openxmlformats.org/officeDocument/2006/relationships/tableStyles" Target="tableStyles.xml"/><Relationship Id="rId46" Type="http://schemas.openxmlformats.org/officeDocument/2006/relationships/viewProps" Target="viewProps.xml"/><Relationship Id="rId45" Type="http://schemas.openxmlformats.org/officeDocument/2006/relationships/presProps" Target="presProps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9.xml"/><Relationship Id="rId2" Type="http://schemas.openxmlformats.org/officeDocument/2006/relationships/image" Target="../media/image11.png"/><Relationship Id="rId1" Type="http://schemas.openxmlformats.org/officeDocument/2006/relationships/tags" Target="../tags/tag18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2.xml"/><Relationship Id="rId3" Type="http://schemas.openxmlformats.org/officeDocument/2006/relationships/tags" Target="../tags/tag21.xml"/><Relationship Id="rId2" Type="http://schemas.openxmlformats.org/officeDocument/2006/relationships/image" Target="../media/image12.png"/><Relationship Id="rId1" Type="http://schemas.openxmlformats.org/officeDocument/2006/relationships/tags" Target="../tags/tag20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5.xml"/><Relationship Id="rId3" Type="http://schemas.openxmlformats.org/officeDocument/2006/relationships/tags" Target="../tags/tag24.xml"/><Relationship Id="rId2" Type="http://schemas.openxmlformats.org/officeDocument/2006/relationships/image" Target="../media/image13.png"/><Relationship Id="rId1" Type="http://schemas.openxmlformats.org/officeDocument/2006/relationships/tags" Target="../tags/tag23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27.xml"/><Relationship Id="rId2" Type="http://schemas.openxmlformats.org/officeDocument/2006/relationships/image" Target="../media/image14.png"/><Relationship Id="rId1" Type="http://schemas.openxmlformats.org/officeDocument/2006/relationships/tags" Target="../tags/tag26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tags" Target="../tags/tag28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tags" Target="../tags/tag29.xml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image" Target="../media/image17.png"/><Relationship Id="rId1" Type="http://schemas.openxmlformats.org/officeDocument/2006/relationships/tags" Target="../tags/tag30.xml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6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35.xml"/><Relationship Id="rId3" Type="http://schemas.openxmlformats.org/officeDocument/2006/relationships/tags" Target="../tags/tag34.xml"/><Relationship Id="rId2" Type="http://schemas.openxmlformats.org/officeDocument/2006/relationships/image" Target="../media/image18.png"/><Relationship Id="rId1" Type="http://schemas.openxmlformats.org/officeDocument/2006/relationships/tags" Target="../tags/tag33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7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39.xml"/><Relationship Id="rId5" Type="http://schemas.openxmlformats.org/officeDocument/2006/relationships/tags" Target="../tags/tag38.xml"/><Relationship Id="rId4" Type="http://schemas.openxmlformats.org/officeDocument/2006/relationships/image" Target="../media/image20.png"/><Relationship Id="rId3" Type="http://schemas.openxmlformats.org/officeDocument/2006/relationships/tags" Target="../tags/tag37.xml"/><Relationship Id="rId2" Type="http://schemas.openxmlformats.org/officeDocument/2006/relationships/image" Target="../media/image19.png"/><Relationship Id="rId1" Type="http://schemas.openxmlformats.org/officeDocument/2006/relationships/tags" Target="../tags/tag36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tags" Target="../tags/tag40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tags" Target="../tags/tag41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tags" Target="../tags/tag42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tags" Target="../tags/tag43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tags" Target="../tags/tag44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tags" Target="../tags/tag45.xml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tags" Target="../tags/tag46.xml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5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9.xml"/><Relationship Id="rId3" Type="http://schemas.openxmlformats.org/officeDocument/2006/relationships/tags" Target="../tags/tag48.xml"/><Relationship Id="rId2" Type="http://schemas.openxmlformats.org/officeDocument/2006/relationships/image" Target="../media/image28.png"/><Relationship Id="rId1" Type="http://schemas.openxmlformats.org/officeDocument/2006/relationships/tags" Target="../tags/tag47.xml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52.xml"/><Relationship Id="rId3" Type="http://schemas.openxmlformats.org/officeDocument/2006/relationships/tags" Target="../tags/tag51.xml"/><Relationship Id="rId2" Type="http://schemas.openxmlformats.org/officeDocument/2006/relationships/image" Target="../media/image29.png"/><Relationship Id="rId1" Type="http://schemas.openxmlformats.org/officeDocument/2006/relationships/tags" Target="../tags/tag50.xml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6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5.xml"/><Relationship Id="rId3" Type="http://schemas.openxmlformats.org/officeDocument/2006/relationships/tags" Target="../tags/tag54.xml"/><Relationship Id="rId2" Type="http://schemas.openxmlformats.org/officeDocument/2006/relationships/image" Target="../media/image30.png"/><Relationship Id="rId1" Type="http://schemas.openxmlformats.org/officeDocument/2006/relationships/tags" Target="../tags/tag53.xml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7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57.xml"/><Relationship Id="rId2" Type="http://schemas.openxmlformats.org/officeDocument/2006/relationships/image" Target="../media/image31.png"/><Relationship Id="rId1" Type="http://schemas.openxmlformats.org/officeDocument/2006/relationships/tags" Target="../tags/tag56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image" Target="../media/image4.png"/><Relationship Id="rId1" Type="http://schemas.openxmlformats.org/officeDocument/2006/relationships/tags" Target="../tags/tag3.xml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tags" Target="../tags/tag58.xml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9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60.xml"/><Relationship Id="rId2" Type="http://schemas.openxmlformats.org/officeDocument/2006/relationships/image" Target="../media/image33.png"/><Relationship Id="rId1" Type="http://schemas.openxmlformats.org/officeDocument/2006/relationships/tags" Target="../tags/tag59.xml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0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tags" Target="../tags/tag61.xml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tags" Target="../tags/tag62.xml"/></Relationships>
</file>

<file path=ppt/slides/_rels/slide3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2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7.png"/><Relationship Id="rId3" Type="http://schemas.openxmlformats.org/officeDocument/2006/relationships/tags" Target="../tags/tag64.xml"/><Relationship Id="rId2" Type="http://schemas.openxmlformats.org/officeDocument/2006/relationships/image" Target="../media/image36.png"/><Relationship Id="rId1" Type="http://schemas.openxmlformats.org/officeDocument/2006/relationships/tags" Target="../tags/tag63.xml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tags" Target="../tags/tag65.xml"/></Relationships>
</file>

<file path=ppt/slides/_rels/slide3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4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68.xml"/><Relationship Id="rId3" Type="http://schemas.openxmlformats.org/officeDocument/2006/relationships/tags" Target="../tags/tag67.xml"/><Relationship Id="rId2" Type="http://schemas.openxmlformats.org/officeDocument/2006/relationships/image" Target="../media/image39.png"/><Relationship Id="rId1" Type="http://schemas.openxmlformats.org/officeDocument/2006/relationships/tags" Target="../tags/tag66.xml"/></Relationships>
</file>

<file path=ppt/slides/_rels/slide3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5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71.xml"/><Relationship Id="rId3" Type="http://schemas.openxmlformats.org/officeDocument/2006/relationships/tags" Target="../tags/tag70.xml"/><Relationship Id="rId2" Type="http://schemas.openxmlformats.org/officeDocument/2006/relationships/image" Target="../media/image40.png"/><Relationship Id="rId1" Type="http://schemas.openxmlformats.org/officeDocument/2006/relationships/tags" Target="../tags/tag69.xml"/></Relationships>
</file>

<file path=ppt/slides/_rels/slide3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6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74.xml"/><Relationship Id="rId4" Type="http://schemas.openxmlformats.org/officeDocument/2006/relationships/image" Target="../media/image42.png"/><Relationship Id="rId3" Type="http://schemas.openxmlformats.org/officeDocument/2006/relationships/tags" Target="../tags/tag73.xml"/><Relationship Id="rId2" Type="http://schemas.openxmlformats.org/officeDocument/2006/relationships/image" Target="../media/image41.png"/><Relationship Id="rId1" Type="http://schemas.openxmlformats.org/officeDocument/2006/relationships/tags" Target="../tags/tag72.xml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6.xml"/><Relationship Id="rId2" Type="http://schemas.openxmlformats.org/officeDocument/2006/relationships/image" Target="../media/image43.png"/><Relationship Id="rId1" Type="http://schemas.openxmlformats.org/officeDocument/2006/relationships/tags" Target="../tags/tag75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image" Target="../media/image5.png"/><Relationship Id="rId1" Type="http://schemas.openxmlformats.org/officeDocument/2006/relationships/tags" Target="../tags/tag6.xml"/></Relationships>
</file>

<file path=ppt/slides/_rels/slide4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7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78.xml"/><Relationship Id="rId2" Type="http://schemas.openxmlformats.org/officeDocument/2006/relationships/image" Target="../media/image44.png"/><Relationship Id="rId1" Type="http://schemas.openxmlformats.org/officeDocument/2006/relationships/tags" Target="../tags/tag77.xml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tags" Target="../tags/tag79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image" Target="../media/image6.png"/><Relationship Id="rId1" Type="http://schemas.openxmlformats.org/officeDocument/2006/relationships/tags" Target="../tags/tag9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3.xml"/><Relationship Id="rId2" Type="http://schemas.openxmlformats.org/officeDocument/2006/relationships/image" Target="../media/image7.png"/><Relationship Id="rId1" Type="http://schemas.openxmlformats.org/officeDocument/2006/relationships/tags" Target="../tags/tag12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tags" Target="../tags/tag14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tags" Target="../tags/tag15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7.xml"/><Relationship Id="rId2" Type="http://schemas.openxmlformats.org/officeDocument/2006/relationships/image" Target="../media/image10.png"/><Relationship Id="rId1" Type="http://schemas.openxmlformats.org/officeDocument/2006/relationships/tags" Target="../tags/tag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95600" y="2533650"/>
            <a:ext cx="6400800" cy="1790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065655" y="1535430"/>
            <a:ext cx="8575040" cy="3847465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1919605" y="4797425"/>
            <a:ext cx="8883650" cy="1196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514475" y="1504950"/>
            <a:ext cx="9163050" cy="3848100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2927985" y="2708910"/>
            <a:ext cx="7449820" cy="1196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2927985" y="4653280"/>
            <a:ext cx="6487795" cy="5295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66745" y="462280"/>
            <a:ext cx="6637020" cy="5309870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3431540" y="5301615"/>
            <a:ext cx="6487795" cy="5295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8943340" y="909320"/>
            <a:ext cx="464185" cy="4724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728470" y="1214120"/>
            <a:ext cx="8734425" cy="4429125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2063750" y="2493010"/>
            <a:ext cx="8227060" cy="3032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343275" y="426085"/>
            <a:ext cx="6154420" cy="5601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95600" y="433705"/>
            <a:ext cx="6899910" cy="5586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33700" y="412115"/>
            <a:ext cx="6771005" cy="5659755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8728075" y="909320"/>
            <a:ext cx="464185" cy="4724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3359785" y="5143500"/>
            <a:ext cx="6165215" cy="9080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847850" y="1158875"/>
            <a:ext cx="8154670" cy="3989070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3143885" y="2348865"/>
            <a:ext cx="6602730" cy="9563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3071495" y="4004945"/>
            <a:ext cx="6602730" cy="9563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359150" y="332740"/>
            <a:ext cx="5067300" cy="3943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629025" y="4365625"/>
            <a:ext cx="4933950" cy="1752600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5"/>
            </p:custDataLst>
          </p:nvPr>
        </p:nvSpPr>
        <p:spPr>
          <a:xfrm>
            <a:off x="3623945" y="5373370"/>
            <a:ext cx="4803140" cy="688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7755255" y="620395"/>
            <a:ext cx="446405" cy="3651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23570" y="2132965"/>
            <a:ext cx="11049000" cy="22028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52445" y="447675"/>
            <a:ext cx="6680835" cy="5567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933575" y="990600"/>
            <a:ext cx="8324850" cy="487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866900" y="981075"/>
            <a:ext cx="8458200" cy="4895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876425" y="975995"/>
            <a:ext cx="8439150" cy="4905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343275" y="753745"/>
            <a:ext cx="6152515" cy="5088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33395" y="539115"/>
            <a:ext cx="6428105" cy="55187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90850" y="1097915"/>
            <a:ext cx="6358890" cy="4554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131060" y="549275"/>
            <a:ext cx="7599045" cy="5491480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7493000" y="3068955"/>
            <a:ext cx="1694180" cy="3975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7608570" y="4724400"/>
            <a:ext cx="1645920" cy="3949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292985" y="1287780"/>
            <a:ext cx="8515985" cy="4153535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8111490" y="2061210"/>
            <a:ext cx="1388745" cy="4432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2" name="矩形 1"/>
          <p:cNvSpPr/>
          <p:nvPr>
            <p:custDataLst>
              <p:tags r:id="rId4"/>
            </p:custDataLst>
          </p:nvPr>
        </p:nvSpPr>
        <p:spPr>
          <a:xfrm>
            <a:off x="8138795" y="4002405"/>
            <a:ext cx="1471930" cy="5403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991995" y="836930"/>
            <a:ext cx="7929245" cy="4550410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3359785" y="2565400"/>
            <a:ext cx="6309995" cy="10388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3359785" y="4293235"/>
            <a:ext cx="6309360" cy="1010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33420" y="480695"/>
            <a:ext cx="6089015" cy="5562600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8399780" y="909320"/>
            <a:ext cx="587375" cy="3702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023745" y="857250"/>
            <a:ext cx="8143875" cy="5143500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9120505" y="1485265"/>
            <a:ext cx="751205" cy="4394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2495550" y="4364990"/>
            <a:ext cx="7613015" cy="16351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471545" y="659130"/>
            <a:ext cx="5616575" cy="51987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671320" y="1181100"/>
            <a:ext cx="8848725" cy="4495800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2063750" y="2565400"/>
            <a:ext cx="8324215" cy="30251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762375" y="398780"/>
            <a:ext cx="4819015" cy="5596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033520" y="418465"/>
            <a:ext cx="4334510" cy="5605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99740" y="332740"/>
            <a:ext cx="6448425" cy="36880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359150" y="3933825"/>
            <a:ext cx="5762625" cy="2371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86100" y="644525"/>
            <a:ext cx="6630670" cy="5099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55595" y="692785"/>
            <a:ext cx="6743700" cy="5044440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8686800" y="2272665"/>
            <a:ext cx="587375" cy="3702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3503930" y="4869180"/>
            <a:ext cx="6062980" cy="9169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545080" y="1052830"/>
            <a:ext cx="7101840" cy="4378960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3359785" y="2637155"/>
            <a:ext cx="6166485" cy="10255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3575685" y="4293235"/>
            <a:ext cx="6166485" cy="10255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271270" y="405765"/>
            <a:ext cx="9115425" cy="317436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556385" y="3642995"/>
            <a:ext cx="8956040" cy="206565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9480550" y="1125220"/>
            <a:ext cx="471170" cy="4711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60040" y="402590"/>
            <a:ext cx="7306945" cy="5515610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2652395" y="4267835"/>
            <a:ext cx="7231380" cy="16173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661795" y="1871345"/>
            <a:ext cx="8867775" cy="3114675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2999740" y="2925445"/>
            <a:ext cx="6965950" cy="637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2886075" y="4149725"/>
            <a:ext cx="6935470" cy="698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23895" y="370205"/>
            <a:ext cx="6212840" cy="5687695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3"/>
            </p:custDataLst>
          </p:nvPr>
        </p:nvSpPr>
        <p:spPr>
          <a:xfrm>
            <a:off x="3575685" y="3213100"/>
            <a:ext cx="5706745" cy="2780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785870" y="444500"/>
            <a:ext cx="5226685" cy="5626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385820" y="400050"/>
            <a:ext cx="5866130" cy="5629275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3648075" y="4869180"/>
            <a:ext cx="5467985" cy="11607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8463915" y="844550"/>
            <a:ext cx="454660" cy="351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61920" y="1333500"/>
            <a:ext cx="6867525" cy="4191000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3071495" y="2708910"/>
            <a:ext cx="6151880" cy="26981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55595" y="1125220"/>
            <a:ext cx="7306310" cy="4287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90570" y="334645"/>
            <a:ext cx="6173470" cy="567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416175" y="478790"/>
            <a:ext cx="7449185" cy="5297805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9119870" y="1072515"/>
            <a:ext cx="442595" cy="4121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commondata" val="eyJoZGlkIjoiYjBlNzdiN2MxYmZlMzA5MjgwYTQyMDI4MjkxMmFjNjcifQ=="/>
  <p:tag name="KSO_WPP_MARK_KEY" val="50e9eee3-8086-4e5d-8292-9ae595da9481"/>
  <p:tag name="COMMONDATA" val="eyJoZGlkIjoiN2Q3Y2E5ZjBkNTI2NmYyODg3NzgwODBhNmIxYjQxYTYifQ==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0</TotalTime>
  <Words>105</Words>
  <Application>WPS 演示</Application>
  <PresentationFormat>宽屏</PresentationFormat>
  <Paragraphs>70</Paragraphs>
  <Slides>41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52" baseType="lpstr">
      <vt:lpstr>Arial</vt:lpstr>
      <vt:lpstr>宋体</vt:lpstr>
      <vt:lpstr>Wingdings</vt:lpstr>
      <vt:lpstr>Calibri</vt:lpstr>
      <vt:lpstr>等线</vt:lpstr>
      <vt:lpstr>Calibri Light</vt:lpstr>
      <vt:lpstr>等线 Light</vt:lpstr>
      <vt:lpstr>微软雅黑</vt:lpstr>
      <vt:lpstr>Arial Unicode MS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Administrator</cp:lastModifiedBy>
  <cp:revision>265</cp:revision>
  <dcterms:created xsi:type="dcterms:W3CDTF">2016-07-05T04:43:00Z</dcterms:created>
  <dcterms:modified xsi:type="dcterms:W3CDTF">2024-07-16T03:02:55Z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KSORubyTemplateID">
    <vt:lpwstr>13</vt:lpwstr>
  </property>
  <property fmtid="{D5CDD505-2E9C-101B-9397-08002B2CF9AE}" pid="4" name="ICV">
    <vt:lpwstr>0742969403F34FFB8A48BBA7DAE60404_13</vt:lpwstr>
  </property>
</Properties>
</file>